
<file path=[Content_Types].xml><?xml version="1.0" encoding="utf-8"?>
<Types xmlns="http://schemas.openxmlformats.org/package/2006/content-types">
  <Default ContentType="image/jpeg" Extension="jpg"/>
  <Default ContentType="application/vnd.openxmlformats-package.relationships+xml" Extension="rels"/>
  <Default ContentType="image/png" Extension="png"/>
  <Default ContentType="application/xml" Extension="xml"/>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xml"/>
  <Override ContentType="application/vnd.openxmlformats-officedocument.presentationml.notesSlide+xml" PartName="/ppt/notesSlides/notesSlide5.xml"/>
  <Override ContentType="application/vnd.openxmlformats-officedocument.presentationml.notesSlide+xml" PartName="/ppt/notesSlides/not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4.xml"/>
  <Override ContentType="application/vnd.openxmlformats-officedocument.presentationml.slide+xml" PartName="/ppt/slides/slide2.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2" Type="http://schemas.openxmlformats.org/officeDocument/2006/relationships/presProps" Target="presProps.xml"/><Relationship Id="rId1"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3" Type="http://schemas.openxmlformats.org/officeDocument/2006/relationships/tableStyles" Target="tableStyles.xml"/><Relationship Id="rId9" Type="http://schemas.openxmlformats.org/officeDocument/2006/relationships/slide" Target="slides/slide4.xml"/><Relationship Id="rId6" Type="http://schemas.openxmlformats.org/officeDocument/2006/relationships/slide" Target="slides/slide1.xml"/><Relationship Id="rId5"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82" name="Shape 8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90" name="Shape 9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96" name="Shape 9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3" name="Shape 10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1" name="Shape 11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sp>
        <p:nvSpPr>
          <p:cNvPr id="9" name="Shape 9"/>
          <p:cNvSpPr/>
          <p:nvPr/>
        </p:nvSpPr>
        <p:spPr>
          <a:xfrm>
            <a:off x="0" y="1200150"/>
            <a:ext cx="9144000" cy="2743199"/>
          </a:xfrm>
          <a:prstGeom prst="rect">
            <a:avLst/>
          </a:prstGeom>
          <a:solidFill>
            <a:schemeClr val="dk1">
              <a:alpha val="20000"/>
            </a:schemeClr>
          </a:solidFill>
          <a:ln>
            <a:noFill/>
          </a:ln>
        </p:spPr>
        <p:txBody>
          <a:bodyPr anchorCtr="0" anchor="ctr" bIns="45700" lIns="91425" rIns="91425" tIns="45700">
            <a:noAutofit/>
          </a:bodyPr>
          <a:lstStyle/>
          <a:p>
            <a:pPr>
              <a:spcBef>
                <a:spcPts val="0"/>
              </a:spcBef>
              <a:buNone/>
            </a:pPr>
            <a:r>
              <a:t/>
            </a:r>
            <a:endParaRPr/>
          </a:p>
        </p:txBody>
      </p:sp>
      <p:grpSp>
        <p:nvGrpSpPr>
          <p:cNvPr id="10" name="Shape 10"/>
          <p:cNvGrpSpPr/>
          <p:nvPr/>
        </p:nvGrpSpPr>
        <p:grpSpPr>
          <a:xfrm>
            <a:off x="0" y="-1078"/>
            <a:ext cx="1827407" cy="5144627"/>
            <a:chOff x="0" y="-1438"/>
            <a:chExt cx="798029" cy="6859503"/>
          </a:xfrm>
        </p:grpSpPr>
        <p:sp>
          <p:nvSpPr>
            <p:cNvPr id="11" name="Shape 11"/>
            <p:cNvSpPr/>
            <p:nvPr/>
          </p:nvSpPr>
          <p:spPr>
            <a:xfrm>
              <a:off x="0" y="-1438"/>
              <a:ext cx="798029" cy="6858065"/>
            </a:xfrm>
            <a:custGeom>
              <a:pathLst>
                <a:path extrusionOk="0" h="6875253" w="500332">
                  <a:moveTo>
                    <a:pt x="0" y="0"/>
                  </a:moveTo>
                  <a:lnTo>
                    <a:pt x="500332" y="0"/>
                  </a:lnTo>
                  <a:lnTo>
                    <a:pt x="301925" y="6875253"/>
                  </a:lnTo>
                  <a:lnTo>
                    <a:pt x="0" y="6875253"/>
                  </a:lnTo>
                  <a:lnTo>
                    <a:pt x="0" y="0"/>
                  </a:lnTo>
                  <a:close/>
                </a:path>
              </a:pathLst>
            </a:cu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sp>
          <p:nvSpPr>
            <p:cNvPr id="12" name="Shape 12"/>
            <p:cNvSpPr/>
            <p:nvPr/>
          </p:nvSpPr>
          <p:spPr>
            <a:xfrm>
              <a:off x="0" y="0"/>
              <a:ext cx="399014"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grpSp>
      <p:grpSp>
        <p:nvGrpSpPr>
          <p:cNvPr id="13" name="Shape 13"/>
          <p:cNvGrpSpPr/>
          <p:nvPr/>
        </p:nvGrpSpPr>
        <p:grpSpPr>
          <a:xfrm flipH="1">
            <a:off x="7316591" y="0"/>
            <a:ext cx="1827407" cy="5144627"/>
            <a:chOff x="0" y="-1438"/>
            <a:chExt cx="798029" cy="6859503"/>
          </a:xfrm>
        </p:grpSpPr>
        <p:sp>
          <p:nvSpPr>
            <p:cNvPr id="14" name="Shape 14"/>
            <p:cNvSpPr/>
            <p:nvPr/>
          </p:nvSpPr>
          <p:spPr>
            <a:xfrm>
              <a:off x="0" y="-1438"/>
              <a:ext cx="798029" cy="6858065"/>
            </a:xfrm>
            <a:custGeom>
              <a:pathLst>
                <a:path extrusionOk="0" h="6875253" w="500332">
                  <a:moveTo>
                    <a:pt x="0" y="0"/>
                  </a:moveTo>
                  <a:lnTo>
                    <a:pt x="500332" y="0"/>
                  </a:lnTo>
                  <a:lnTo>
                    <a:pt x="301925" y="6875253"/>
                  </a:lnTo>
                  <a:lnTo>
                    <a:pt x="0" y="6875253"/>
                  </a:lnTo>
                  <a:lnTo>
                    <a:pt x="0" y="0"/>
                  </a:lnTo>
                  <a:close/>
                </a:path>
              </a:pathLst>
            </a:cu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sp>
          <p:nvSpPr>
            <p:cNvPr id="15" name="Shape 15"/>
            <p:cNvSpPr/>
            <p:nvPr/>
          </p:nvSpPr>
          <p:spPr>
            <a:xfrm>
              <a:off x="0" y="0"/>
              <a:ext cx="399014"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grpSp>
      <p:sp>
        <p:nvSpPr>
          <p:cNvPr id="16" name="Shape 16"/>
          <p:cNvSpPr txBox="1"/>
          <p:nvPr>
            <p:ph type="ctrTitle"/>
          </p:nvPr>
        </p:nvSpPr>
        <p:spPr>
          <a:xfrm>
            <a:off x="685800" y="1568184"/>
            <a:ext cx="7772400" cy="1238099"/>
          </a:xfrm>
          <a:prstGeom prst="rect">
            <a:avLst/>
          </a:prstGeom>
        </p:spPr>
        <p:txBody>
          <a:bodyPr anchorCtr="0" anchor="b" bIns="91425" lIns="91425" rIns="91425" tIns="91425"/>
          <a:lstStyle>
            <a:lvl1pPr rtl="0" algn="ctr">
              <a:spcBef>
                <a:spcPts val="0"/>
              </a:spcBef>
              <a:buSzPct val="100000"/>
              <a:defRPr sz="4800"/>
            </a:lvl1pPr>
            <a:lvl2pPr rtl="0" algn="ctr">
              <a:spcBef>
                <a:spcPts val="0"/>
              </a:spcBef>
              <a:buSzPct val="100000"/>
              <a:defRPr sz="4800"/>
            </a:lvl2pPr>
            <a:lvl3pPr rtl="0" algn="ctr">
              <a:spcBef>
                <a:spcPts val="0"/>
              </a:spcBef>
              <a:buSzPct val="100000"/>
              <a:defRPr sz="4800"/>
            </a:lvl3pPr>
            <a:lvl4pPr rtl="0" algn="ctr">
              <a:spcBef>
                <a:spcPts val="0"/>
              </a:spcBef>
              <a:buSzPct val="100000"/>
              <a:defRPr sz="4800"/>
            </a:lvl4pPr>
            <a:lvl5pPr rtl="0" algn="ctr">
              <a:spcBef>
                <a:spcPts val="0"/>
              </a:spcBef>
              <a:buSzPct val="100000"/>
              <a:defRPr sz="4800"/>
            </a:lvl5pPr>
            <a:lvl6pPr rtl="0" algn="ctr">
              <a:spcBef>
                <a:spcPts val="0"/>
              </a:spcBef>
              <a:buSzPct val="100000"/>
              <a:defRPr sz="4800"/>
            </a:lvl6pPr>
            <a:lvl7pPr rtl="0" algn="ctr">
              <a:spcBef>
                <a:spcPts val="0"/>
              </a:spcBef>
              <a:buSzPct val="100000"/>
              <a:defRPr sz="4800"/>
            </a:lvl7pPr>
            <a:lvl8pPr rtl="0" algn="ctr">
              <a:spcBef>
                <a:spcPts val="0"/>
              </a:spcBef>
              <a:buSzPct val="100000"/>
              <a:defRPr sz="4800"/>
            </a:lvl8pPr>
            <a:lvl9pPr rtl="0" algn="ctr">
              <a:spcBef>
                <a:spcPts val="0"/>
              </a:spcBef>
              <a:buSzPct val="100000"/>
              <a:defRPr sz="4800"/>
            </a:lvl9pPr>
          </a:lstStyle>
          <a:p/>
        </p:txBody>
      </p:sp>
      <p:sp>
        <p:nvSpPr>
          <p:cNvPr id="17" name="Shape 17"/>
          <p:cNvSpPr txBox="1"/>
          <p:nvPr>
            <p:ph idx="1" type="subTitle"/>
          </p:nvPr>
        </p:nvSpPr>
        <p:spPr>
          <a:xfrm>
            <a:off x="685800" y="2914650"/>
            <a:ext cx="7772400" cy="658500"/>
          </a:xfrm>
          <a:prstGeom prst="rect">
            <a:avLst/>
          </a:prstGeom>
        </p:spPr>
        <p:txBody>
          <a:bodyPr anchorCtr="0" anchor="t" bIns="91425" lIns="91425" rIns="91425" tIns="91425"/>
          <a:lstStyle>
            <a:lvl1pPr rtl="0" algn="ctr">
              <a:spcBef>
                <a:spcPts val="0"/>
              </a:spcBef>
              <a:buClr>
                <a:schemeClr val="lt2"/>
              </a:buClr>
              <a:buSzPct val="100000"/>
              <a:buNone/>
              <a:defRPr sz="2400">
                <a:solidFill>
                  <a:schemeClr val="lt2"/>
                </a:solidFill>
              </a:defRPr>
            </a:lvl1pPr>
            <a:lvl2pPr rtl="0" algn="ctr">
              <a:spcBef>
                <a:spcPts val="0"/>
              </a:spcBef>
              <a:buClr>
                <a:schemeClr val="lt2"/>
              </a:buClr>
              <a:buNone/>
              <a:defRPr>
                <a:solidFill>
                  <a:schemeClr val="lt2"/>
                </a:solidFill>
              </a:defRPr>
            </a:lvl2pPr>
            <a:lvl3pPr rtl="0" algn="ctr">
              <a:spcBef>
                <a:spcPts val="0"/>
              </a:spcBef>
              <a:buClr>
                <a:schemeClr val="lt2"/>
              </a:buClr>
              <a:buNone/>
              <a:defRPr>
                <a:solidFill>
                  <a:schemeClr val="lt2"/>
                </a:solidFill>
              </a:defRPr>
            </a:lvl3pPr>
            <a:lvl4pPr rtl="0" algn="ctr">
              <a:spcBef>
                <a:spcPts val="0"/>
              </a:spcBef>
              <a:buClr>
                <a:schemeClr val="lt2"/>
              </a:buClr>
              <a:buSzPct val="100000"/>
              <a:buNone/>
              <a:defRPr sz="2400">
                <a:solidFill>
                  <a:schemeClr val="lt2"/>
                </a:solidFill>
              </a:defRPr>
            </a:lvl4pPr>
            <a:lvl5pPr rtl="0" algn="ctr">
              <a:spcBef>
                <a:spcPts val="0"/>
              </a:spcBef>
              <a:buClr>
                <a:schemeClr val="lt2"/>
              </a:buClr>
              <a:buSzPct val="100000"/>
              <a:buNone/>
              <a:defRPr sz="2400">
                <a:solidFill>
                  <a:schemeClr val="lt2"/>
                </a:solidFill>
              </a:defRPr>
            </a:lvl5pPr>
            <a:lvl6pPr rtl="0" algn="ctr">
              <a:spcBef>
                <a:spcPts val="0"/>
              </a:spcBef>
              <a:buClr>
                <a:schemeClr val="lt2"/>
              </a:buClr>
              <a:buSzPct val="100000"/>
              <a:buNone/>
              <a:defRPr sz="2400">
                <a:solidFill>
                  <a:schemeClr val="lt2"/>
                </a:solidFill>
              </a:defRPr>
            </a:lvl6pPr>
            <a:lvl7pPr rtl="0" algn="ctr">
              <a:spcBef>
                <a:spcPts val="0"/>
              </a:spcBef>
              <a:buClr>
                <a:schemeClr val="lt2"/>
              </a:buClr>
              <a:buSzPct val="100000"/>
              <a:buNone/>
              <a:defRPr sz="2400">
                <a:solidFill>
                  <a:schemeClr val="lt2"/>
                </a:solidFill>
              </a:defRPr>
            </a:lvl7pPr>
            <a:lvl8pPr rtl="0" algn="ctr">
              <a:spcBef>
                <a:spcPts val="0"/>
              </a:spcBef>
              <a:buClr>
                <a:schemeClr val="lt2"/>
              </a:buClr>
              <a:buSzPct val="100000"/>
              <a:buNone/>
              <a:defRPr sz="2400">
                <a:solidFill>
                  <a:schemeClr val="lt2"/>
                </a:solidFill>
              </a:defRPr>
            </a:lvl8pPr>
            <a:lvl9pPr rtl="0" algn="ctr">
              <a:spcBef>
                <a:spcPts val="0"/>
              </a:spcBef>
              <a:buClr>
                <a:schemeClr val="lt2"/>
              </a:buClr>
              <a:buSzPct val="100000"/>
              <a:buNone/>
              <a:defRPr sz="2400">
                <a:solidFill>
                  <a:schemeClr val="lt2"/>
                </a:solidFill>
              </a:defRPr>
            </a:lvl9pPr>
          </a:lstStyle>
          <a:p/>
        </p:txBody>
      </p:sp>
      <p:sp>
        <p:nvSpPr>
          <p:cNvPr id="18" name="Shape 18"/>
          <p:cNvSpPr txBox="1"/>
          <p:nvPr>
            <p:ph idx="12" type="sldNum"/>
          </p:nvPr>
        </p:nvSpPr>
        <p:spPr>
          <a:xfrm>
            <a:off x="8556791" y="4749850"/>
            <a:ext cx="548699" cy="393600"/>
          </a:xfrm>
          <a:prstGeom prst="rect">
            <a:avLst/>
          </a:prstGeom>
        </p:spPr>
        <p:txBody>
          <a:bodyPr anchorCtr="0" anchor="ctr" bIns="91425" lIns="91425" rIns="91425" tIns="91425">
            <a:noAutofit/>
          </a:bodyPr>
          <a:lstStyle>
            <a:lvl1pPr rtl="0">
              <a:spcBef>
                <a:spcPts val="0"/>
              </a:spcBef>
              <a:buNone/>
              <a:defRPr/>
            </a:lvl1p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9" name="Shape 19"/>
        <p:cNvGrpSpPr/>
        <p:nvPr/>
      </p:nvGrpSpPr>
      <p:grpSpPr>
        <a:xfrm>
          <a:off x="0" y="0"/>
          <a:ext cx="0" cy="0"/>
          <a:chOff x="0" y="0"/>
          <a:chExt cx="0" cy="0"/>
        </a:xfrm>
      </p:grpSpPr>
      <p:sp>
        <p:nvSpPr>
          <p:cNvPr id="20" name="Shape 20"/>
          <p:cNvSpPr/>
          <p:nvPr/>
        </p:nvSpPr>
        <p:spPr>
          <a:xfrm>
            <a:off x="0" y="-1078"/>
            <a:ext cx="9144000" cy="1144199"/>
          </a:xfrm>
          <a:prstGeom prst="rect">
            <a:avLst/>
          </a:pr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grpSp>
        <p:nvGrpSpPr>
          <p:cNvPr id="21" name="Shape 21"/>
          <p:cNvGrpSpPr/>
          <p:nvPr/>
        </p:nvGrpSpPr>
        <p:grpSpPr>
          <a:xfrm>
            <a:off x="0" y="-1078"/>
            <a:ext cx="649180" cy="5144627"/>
            <a:chOff x="0" y="-1438"/>
            <a:chExt cx="649180" cy="6859503"/>
          </a:xfrm>
        </p:grpSpPr>
        <p:sp>
          <p:nvSpPr>
            <p:cNvPr id="22" name="Shape 22"/>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rgbClr val="5A6378">
                <a:alpha val="9800"/>
              </a:srgbClr>
            </a:solidFill>
            <a:ln>
              <a:noFill/>
            </a:ln>
          </p:spPr>
          <p:txBody>
            <a:bodyPr anchorCtr="0" anchor="ctr" bIns="45700" lIns="91425" rIns="91425" tIns="45700">
              <a:noAutofit/>
            </a:bodyPr>
            <a:lstStyle/>
            <a:p>
              <a:pPr>
                <a:spcBef>
                  <a:spcPts val="0"/>
                </a:spcBef>
                <a:buNone/>
              </a:pPr>
              <a:r>
                <a:t/>
              </a:r>
              <a:endParaRPr/>
            </a:p>
          </p:txBody>
        </p:sp>
        <p:sp>
          <p:nvSpPr>
            <p:cNvPr id="23" name="Shape 23"/>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grpSp>
      <p:grpSp>
        <p:nvGrpSpPr>
          <p:cNvPr id="24" name="Shape 24"/>
          <p:cNvGrpSpPr/>
          <p:nvPr/>
        </p:nvGrpSpPr>
        <p:grpSpPr>
          <a:xfrm flipH="1">
            <a:off x="8494493" y="0"/>
            <a:ext cx="649180" cy="5144627"/>
            <a:chOff x="0" y="-1438"/>
            <a:chExt cx="649180" cy="6859503"/>
          </a:xfrm>
        </p:grpSpPr>
        <p:sp>
          <p:nvSpPr>
            <p:cNvPr id="25" name="Shape 25"/>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rgbClr val="5A6378">
                <a:alpha val="9800"/>
              </a:srgbClr>
            </a:solidFill>
            <a:ln>
              <a:noFill/>
            </a:ln>
          </p:spPr>
          <p:txBody>
            <a:bodyPr anchorCtr="0" anchor="ctr" bIns="45700" lIns="91425" rIns="91425" tIns="45700">
              <a:noAutofit/>
            </a:bodyPr>
            <a:lstStyle/>
            <a:p>
              <a:pPr>
                <a:spcBef>
                  <a:spcPts val="0"/>
                </a:spcBef>
                <a:buNone/>
              </a:pPr>
              <a:r>
                <a:t/>
              </a:r>
              <a:endParaRPr/>
            </a:p>
          </p:txBody>
        </p:sp>
        <p:sp>
          <p:nvSpPr>
            <p:cNvPr id="26" name="Shape 26"/>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grpSp>
      <p:sp>
        <p:nvSpPr>
          <p:cNvPr id="27" name="Shape 27"/>
          <p:cNvSpPr/>
          <p:nvPr/>
        </p:nvSpPr>
        <p:spPr>
          <a:xfrm>
            <a:off x="0" y="4743450"/>
            <a:ext cx="9144000" cy="401099"/>
          </a:xfrm>
          <a:prstGeom prst="rect">
            <a:avLst/>
          </a:prstGeom>
          <a:solidFill>
            <a:schemeClr val="dk1">
              <a:alpha val="14900"/>
            </a:schemeClr>
          </a:solidFill>
          <a:ln>
            <a:noFill/>
          </a:ln>
        </p:spPr>
        <p:txBody>
          <a:bodyPr anchorCtr="0" anchor="ctr" bIns="45700" lIns="91425" rIns="91425" tIns="45700">
            <a:noAutofit/>
          </a:bodyPr>
          <a:lstStyle/>
          <a:p>
            <a:pPr>
              <a:spcBef>
                <a:spcPts val="0"/>
              </a:spcBef>
              <a:buNone/>
            </a:pPr>
            <a:r>
              <a:t/>
            </a:r>
            <a:endParaRPr/>
          </a:p>
        </p:txBody>
      </p:sp>
      <p:sp>
        <p:nvSpPr>
          <p:cNvPr id="28" name="Shape 28"/>
          <p:cNvSpPr txBox="1"/>
          <p:nvPr>
            <p:ph type="title"/>
          </p:nvPr>
        </p:nvSpPr>
        <p:spPr>
          <a:xfrm>
            <a:off x="457200" y="205978"/>
            <a:ext cx="8229600" cy="857400"/>
          </a:xfrm>
          <a:prstGeom prst="rect">
            <a:avLst/>
          </a:prstGeom>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9" name="Shape 29"/>
          <p:cNvSpPr txBox="1"/>
          <p:nvPr>
            <p:ph idx="1" type="body"/>
          </p:nvPr>
        </p:nvSpPr>
        <p:spPr>
          <a:xfrm>
            <a:off x="457200" y="1200150"/>
            <a:ext cx="8229600" cy="3725699"/>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0" name="Shape 30"/>
          <p:cNvSpPr txBox="1"/>
          <p:nvPr>
            <p:ph idx="12" type="sldNum"/>
          </p:nvPr>
        </p:nvSpPr>
        <p:spPr>
          <a:xfrm>
            <a:off x="8556791" y="4749850"/>
            <a:ext cx="548699" cy="393600"/>
          </a:xfrm>
          <a:prstGeom prst="rect">
            <a:avLst/>
          </a:prstGeom>
        </p:spPr>
        <p:txBody>
          <a:bodyPr anchorCtr="0" anchor="ctr" bIns="91425" lIns="91425" rIns="91425" tIns="91425">
            <a:noAutofit/>
          </a:bodyPr>
          <a:lstStyle>
            <a:lvl1pPr rtl="0">
              <a:spcBef>
                <a:spcPts val="0"/>
              </a:spcBef>
              <a:buNone/>
              <a:defRPr/>
            </a:lvl1p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31" name="Shape 31"/>
        <p:cNvGrpSpPr/>
        <p:nvPr/>
      </p:nvGrpSpPr>
      <p:grpSpPr>
        <a:xfrm>
          <a:off x="0" y="0"/>
          <a:ext cx="0" cy="0"/>
          <a:chOff x="0" y="0"/>
          <a:chExt cx="0" cy="0"/>
        </a:xfrm>
      </p:grpSpPr>
      <p:sp>
        <p:nvSpPr>
          <p:cNvPr id="32" name="Shape 32"/>
          <p:cNvSpPr/>
          <p:nvPr/>
        </p:nvSpPr>
        <p:spPr>
          <a:xfrm>
            <a:off x="0" y="-1078"/>
            <a:ext cx="9144000" cy="1144199"/>
          </a:xfrm>
          <a:prstGeom prst="rect">
            <a:avLst/>
          </a:pr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grpSp>
        <p:nvGrpSpPr>
          <p:cNvPr id="33" name="Shape 33"/>
          <p:cNvGrpSpPr/>
          <p:nvPr/>
        </p:nvGrpSpPr>
        <p:grpSpPr>
          <a:xfrm>
            <a:off x="0" y="-1078"/>
            <a:ext cx="649180" cy="5144627"/>
            <a:chOff x="0" y="-1438"/>
            <a:chExt cx="649180" cy="6859503"/>
          </a:xfrm>
        </p:grpSpPr>
        <p:sp>
          <p:nvSpPr>
            <p:cNvPr id="34" name="Shape 34"/>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sp>
          <p:nvSpPr>
            <p:cNvPr id="35" name="Shape 35"/>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grpSp>
      <p:grpSp>
        <p:nvGrpSpPr>
          <p:cNvPr id="36" name="Shape 36"/>
          <p:cNvGrpSpPr/>
          <p:nvPr/>
        </p:nvGrpSpPr>
        <p:grpSpPr>
          <a:xfrm flipH="1">
            <a:off x="8494493" y="0"/>
            <a:ext cx="649180" cy="5144627"/>
            <a:chOff x="0" y="-1438"/>
            <a:chExt cx="649180" cy="6859503"/>
          </a:xfrm>
        </p:grpSpPr>
        <p:sp>
          <p:nvSpPr>
            <p:cNvPr id="37" name="Shape 37"/>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rgbClr val="5A6378">
                <a:alpha val="9800"/>
              </a:srgbClr>
            </a:solidFill>
            <a:ln>
              <a:noFill/>
            </a:ln>
          </p:spPr>
          <p:txBody>
            <a:bodyPr anchorCtr="0" anchor="ctr" bIns="45700" lIns="91425" rIns="91425" tIns="45700">
              <a:noAutofit/>
            </a:bodyPr>
            <a:lstStyle/>
            <a:p>
              <a:pPr>
                <a:spcBef>
                  <a:spcPts val="0"/>
                </a:spcBef>
                <a:buNone/>
              </a:pPr>
              <a:r>
                <a:t/>
              </a:r>
              <a:endParaRPr/>
            </a:p>
          </p:txBody>
        </p:sp>
        <p:sp>
          <p:nvSpPr>
            <p:cNvPr id="38" name="Shape 38"/>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grpSp>
      <p:sp>
        <p:nvSpPr>
          <p:cNvPr id="39" name="Shape 39"/>
          <p:cNvSpPr/>
          <p:nvPr/>
        </p:nvSpPr>
        <p:spPr>
          <a:xfrm>
            <a:off x="0" y="4743450"/>
            <a:ext cx="9144000" cy="401099"/>
          </a:xfrm>
          <a:prstGeom prst="rect">
            <a:avLst/>
          </a:prstGeom>
          <a:solidFill>
            <a:schemeClr val="dk1">
              <a:alpha val="14900"/>
            </a:schemeClr>
          </a:solidFill>
          <a:ln>
            <a:noFill/>
          </a:ln>
        </p:spPr>
        <p:txBody>
          <a:bodyPr anchorCtr="0" anchor="ctr" bIns="45700" lIns="91425" rIns="91425" tIns="45700">
            <a:noAutofit/>
          </a:bodyPr>
          <a:lstStyle/>
          <a:p>
            <a:pPr>
              <a:spcBef>
                <a:spcPts val="0"/>
              </a:spcBef>
              <a:buNone/>
            </a:pPr>
            <a:r>
              <a:t/>
            </a:r>
            <a:endParaRPr/>
          </a:p>
        </p:txBody>
      </p:sp>
      <p:sp>
        <p:nvSpPr>
          <p:cNvPr id="40" name="Shape 40"/>
          <p:cNvSpPr txBox="1"/>
          <p:nvPr>
            <p:ph type="title"/>
          </p:nvPr>
        </p:nvSpPr>
        <p:spPr>
          <a:xfrm>
            <a:off x="457200" y="205978"/>
            <a:ext cx="8229600" cy="857400"/>
          </a:xfrm>
          <a:prstGeom prst="rect">
            <a:avLst/>
          </a:prstGeom>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1" name="Shape 41"/>
          <p:cNvSpPr txBox="1"/>
          <p:nvPr>
            <p:ph idx="1" type="body"/>
          </p:nvPr>
        </p:nvSpPr>
        <p:spPr>
          <a:xfrm>
            <a:off x="457200" y="1200150"/>
            <a:ext cx="3994500" cy="3725699"/>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2" name="Shape 42"/>
          <p:cNvSpPr txBox="1"/>
          <p:nvPr>
            <p:ph idx="2" type="body"/>
          </p:nvPr>
        </p:nvSpPr>
        <p:spPr>
          <a:xfrm>
            <a:off x="4692273" y="1200150"/>
            <a:ext cx="3994500" cy="3725699"/>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3" name="Shape 43"/>
          <p:cNvSpPr txBox="1"/>
          <p:nvPr>
            <p:ph idx="12" type="sldNum"/>
          </p:nvPr>
        </p:nvSpPr>
        <p:spPr>
          <a:xfrm>
            <a:off x="8556791" y="4749850"/>
            <a:ext cx="548699" cy="393600"/>
          </a:xfrm>
          <a:prstGeom prst="rect">
            <a:avLst/>
          </a:prstGeom>
        </p:spPr>
        <p:txBody>
          <a:bodyPr anchorCtr="0" anchor="ctr" bIns="91425" lIns="91425" rIns="91425" tIns="91425">
            <a:noAutofit/>
          </a:bodyPr>
          <a:lstStyle>
            <a:lvl1pPr rtl="0">
              <a:spcBef>
                <a:spcPts val="0"/>
              </a:spcBef>
              <a:buNone/>
              <a:defRPr/>
            </a:lvl1p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4" name="Shape 44"/>
        <p:cNvGrpSpPr/>
        <p:nvPr/>
      </p:nvGrpSpPr>
      <p:grpSpPr>
        <a:xfrm>
          <a:off x="0" y="0"/>
          <a:ext cx="0" cy="0"/>
          <a:chOff x="0" y="0"/>
          <a:chExt cx="0" cy="0"/>
        </a:xfrm>
      </p:grpSpPr>
      <p:sp>
        <p:nvSpPr>
          <p:cNvPr id="45" name="Shape 45"/>
          <p:cNvSpPr/>
          <p:nvPr/>
        </p:nvSpPr>
        <p:spPr>
          <a:xfrm>
            <a:off x="0" y="-1078"/>
            <a:ext cx="9144000" cy="1144199"/>
          </a:xfrm>
          <a:prstGeom prst="rect">
            <a:avLst/>
          </a:pr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grpSp>
        <p:nvGrpSpPr>
          <p:cNvPr id="46" name="Shape 46"/>
          <p:cNvGrpSpPr/>
          <p:nvPr/>
        </p:nvGrpSpPr>
        <p:grpSpPr>
          <a:xfrm>
            <a:off x="0" y="-1078"/>
            <a:ext cx="649180" cy="5144627"/>
            <a:chOff x="0" y="-1438"/>
            <a:chExt cx="649180" cy="6859503"/>
          </a:xfrm>
        </p:grpSpPr>
        <p:sp>
          <p:nvSpPr>
            <p:cNvPr id="47" name="Shape 47"/>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sp>
          <p:nvSpPr>
            <p:cNvPr id="48" name="Shape 48"/>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grpSp>
      <p:grpSp>
        <p:nvGrpSpPr>
          <p:cNvPr id="49" name="Shape 49"/>
          <p:cNvGrpSpPr/>
          <p:nvPr/>
        </p:nvGrpSpPr>
        <p:grpSpPr>
          <a:xfrm flipH="1">
            <a:off x="8494493" y="0"/>
            <a:ext cx="649180" cy="5144627"/>
            <a:chOff x="0" y="-1438"/>
            <a:chExt cx="649180" cy="6859503"/>
          </a:xfrm>
        </p:grpSpPr>
        <p:sp>
          <p:nvSpPr>
            <p:cNvPr id="50" name="Shape 50"/>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sp>
          <p:nvSpPr>
            <p:cNvPr id="51" name="Shape 51"/>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grpSp>
      <p:sp>
        <p:nvSpPr>
          <p:cNvPr id="52" name="Shape 52"/>
          <p:cNvSpPr/>
          <p:nvPr/>
        </p:nvSpPr>
        <p:spPr>
          <a:xfrm>
            <a:off x="0" y="4743450"/>
            <a:ext cx="9144000" cy="401099"/>
          </a:xfrm>
          <a:prstGeom prst="rect">
            <a:avLst/>
          </a:prstGeom>
          <a:solidFill>
            <a:schemeClr val="dk1">
              <a:alpha val="14900"/>
            </a:schemeClr>
          </a:solidFill>
          <a:ln>
            <a:noFill/>
          </a:ln>
        </p:spPr>
        <p:txBody>
          <a:bodyPr anchorCtr="0" anchor="ctr" bIns="45700" lIns="91425" rIns="91425" tIns="45700">
            <a:noAutofit/>
          </a:bodyPr>
          <a:lstStyle/>
          <a:p>
            <a:pPr>
              <a:spcBef>
                <a:spcPts val="0"/>
              </a:spcBef>
              <a:buNone/>
            </a:pPr>
            <a:r>
              <a:t/>
            </a:r>
            <a:endParaRPr/>
          </a:p>
        </p:txBody>
      </p:sp>
      <p:sp>
        <p:nvSpPr>
          <p:cNvPr id="53" name="Shape 53"/>
          <p:cNvSpPr txBox="1"/>
          <p:nvPr>
            <p:ph type="title"/>
          </p:nvPr>
        </p:nvSpPr>
        <p:spPr>
          <a:xfrm>
            <a:off x="457200" y="205978"/>
            <a:ext cx="8229600" cy="857400"/>
          </a:xfrm>
          <a:prstGeom prst="rect">
            <a:avLst/>
          </a:prstGeom>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4" name="Shape 54"/>
          <p:cNvSpPr txBox="1"/>
          <p:nvPr>
            <p:ph idx="12" type="sldNum"/>
          </p:nvPr>
        </p:nvSpPr>
        <p:spPr>
          <a:xfrm>
            <a:off x="8556791" y="4749850"/>
            <a:ext cx="548699" cy="393600"/>
          </a:xfrm>
          <a:prstGeom prst="rect">
            <a:avLst/>
          </a:prstGeom>
        </p:spPr>
        <p:txBody>
          <a:bodyPr anchorCtr="0" anchor="ctr" bIns="91425" lIns="91425" rIns="91425" tIns="91425">
            <a:noAutofit/>
          </a:bodyPr>
          <a:lstStyle>
            <a:lvl1pPr rtl="0">
              <a:spcBef>
                <a:spcPts val="0"/>
              </a:spcBef>
              <a:buNone/>
              <a:defRPr/>
            </a:lvl1p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5" name="Shape 55"/>
        <p:cNvGrpSpPr/>
        <p:nvPr/>
      </p:nvGrpSpPr>
      <p:grpSpPr>
        <a:xfrm>
          <a:off x="0" y="0"/>
          <a:ext cx="0" cy="0"/>
          <a:chOff x="0" y="0"/>
          <a:chExt cx="0" cy="0"/>
        </a:xfrm>
      </p:grpSpPr>
      <p:sp>
        <p:nvSpPr>
          <p:cNvPr id="56" name="Shape 56"/>
          <p:cNvSpPr/>
          <p:nvPr/>
        </p:nvSpPr>
        <p:spPr>
          <a:xfrm>
            <a:off x="0" y="-1078"/>
            <a:ext cx="9144000" cy="1144199"/>
          </a:xfrm>
          <a:prstGeom prst="rect">
            <a:avLst/>
          </a:pr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grpSp>
        <p:nvGrpSpPr>
          <p:cNvPr id="57" name="Shape 57"/>
          <p:cNvGrpSpPr/>
          <p:nvPr/>
        </p:nvGrpSpPr>
        <p:grpSpPr>
          <a:xfrm>
            <a:off x="0" y="-1078"/>
            <a:ext cx="649180" cy="5144627"/>
            <a:chOff x="0" y="-1438"/>
            <a:chExt cx="649180" cy="6859503"/>
          </a:xfrm>
        </p:grpSpPr>
        <p:sp>
          <p:nvSpPr>
            <p:cNvPr id="58" name="Shape 58"/>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sp>
          <p:nvSpPr>
            <p:cNvPr id="59" name="Shape 59"/>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grpSp>
      <p:grpSp>
        <p:nvGrpSpPr>
          <p:cNvPr id="60" name="Shape 60"/>
          <p:cNvGrpSpPr/>
          <p:nvPr/>
        </p:nvGrpSpPr>
        <p:grpSpPr>
          <a:xfrm flipH="1">
            <a:off x="8494493" y="0"/>
            <a:ext cx="649180" cy="5144627"/>
            <a:chOff x="0" y="-1438"/>
            <a:chExt cx="649180" cy="6859503"/>
          </a:xfrm>
        </p:grpSpPr>
        <p:sp>
          <p:nvSpPr>
            <p:cNvPr id="61" name="Shape 61"/>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sp>
          <p:nvSpPr>
            <p:cNvPr id="62" name="Shape 62"/>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grpSp>
      <p:sp>
        <p:nvSpPr>
          <p:cNvPr id="63" name="Shape 63"/>
          <p:cNvSpPr/>
          <p:nvPr/>
        </p:nvSpPr>
        <p:spPr>
          <a:xfrm>
            <a:off x="0" y="4743450"/>
            <a:ext cx="9144000" cy="401099"/>
          </a:xfrm>
          <a:prstGeom prst="rect">
            <a:avLst/>
          </a:prstGeom>
          <a:solidFill>
            <a:schemeClr val="dk1">
              <a:alpha val="14900"/>
            </a:schemeClr>
          </a:solidFill>
          <a:ln>
            <a:noFill/>
          </a:ln>
        </p:spPr>
        <p:txBody>
          <a:bodyPr anchorCtr="0" anchor="ctr" bIns="45700" lIns="91425" rIns="91425" tIns="45700">
            <a:noAutofit/>
          </a:bodyPr>
          <a:lstStyle/>
          <a:p>
            <a:pPr>
              <a:spcBef>
                <a:spcPts val="0"/>
              </a:spcBef>
              <a:buNone/>
            </a:pPr>
            <a:r>
              <a:t/>
            </a:r>
            <a:endParaRPr/>
          </a:p>
        </p:txBody>
      </p:sp>
      <p:sp>
        <p:nvSpPr>
          <p:cNvPr id="64" name="Shape 64"/>
          <p:cNvSpPr txBox="1"/>
          <p:nvPr>
            <p:ph idx="1" type="body"/>
          </p:nvPr>
        </p:nvSpPr>
        <p:spPr>
          <a:xfrm>
            <a:off x="457200" y="4406309"/>
            <a:ext cx="8229600" cy="519599"/>
          </a:xfrm>
          <a:prstGeom prst="rect">
            <a:avLst/>
          </a:prstGeom>
        </p:spPr>
        <p:txBody>
          <a:bodyPr anchorCtr="0" anchor="t" bIns="91425" lIns="91425" rIns="91425" tIns="91425"/>
          <a:lstStyle>
            <a:lvl1pPr rtl="0" algn="ctr">
              <a:spcBef>
                <a:spcPts val="0"/>
              </a:spcBef>
              <a:buClr>
                <a:schemeClr val="lt2"/>
              </a:buClr>
              <a:buSzPct val="100000"/>
              <a:buNone/>
              <a:defRPr sz="1800">
                <a:solidFill>
                  <a:schemeClr val="lt2"/>
                </a:solidFill>
              </a:defRPr>
            </a:lvl1pPr>
          </a:lstStyle>
          <a:p/>
        </p:txBody>
      </p:sp>
      <p:sp>
        <p:nvSpPr>
          <p:cNvPr id="65" name="Shape 65"/>
          <p:cNvSpPr txBox="1"/>
          <p:nvPr>
            <p:ph idx="12" type="sldNum"/>
          </p:nvPr>
        </p:nvSpPr>
        <p:spPr>
          <a:xfrm>
            <a:off x="8556791" y="4749850"/>
            <a:ext cx="548699" cy="393600"/>
          </a:xfrm>
          <a:prstGeom prst="rect">
            <a:avLst/>
          </a:prstGeom>
        </p:spPr>
        <p:txBody>
          <a:bodyPr anchorCtr="0" anchor="ctr" bIns="91425" lIns="91425" rIns="91425" tIns="91425">
            <a:noAutofit/>
          </a:bodyPr>
          <a:lstStyle>
            <a:lvl1pPr rtl="0">
              <a:spcBef>
                <a:spcPts val="0"/>
              </a:spcBef>
              <a:buNone/>
              <a:defRPr/>
            </a:lvl1p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6" name="Shape 66"/>
        <p:cNvGrpSpPr/>
        <p:nvPr/>
      </p:nvGrpSpPr>
      <p:grpSpPr>
        <a:xfrm>
          <a:off x="0" y="0"/>
          <a:ext cx="0" cy="0"/>
          <a:chOff x="0" y="0"/>
          <a:chExt cx="0" cy="0"/>
        </a:xfrm>
      </p:grpSpPr>
      <p:sp>
        <p:nvSpPr>
          <p:cNvPr id="67" name="Shape 67"/>
          <p:cNvSpPr/>
          <p:nvPr/>
        </p:nvSpPr>
        <p:spPr>
          <a:xfrm>
            <a:off x="0" y="-1078"/>
            <a:ext cx="9144000" cy="1144199"/>
          </a:xfrm>
          <a:prstGeom prst="rect">
            <a:avLst/>
          </a:prstGeom>
          <a:solidFill>
            <a:schemeClr val="dk2">
              <a:alpha val="20000"/>
            </a:schemeClr>
          </a:solidFill>
          <a:ln>
            <a:noFill/>
          </a:ln>
        </p:spPr>
        <p:txBody>
          <a:bodyPr anchorCtr="0" anchor="ctr" bIns="45700" lIns="91425" rIns="91425" tIns="45700">
            <a:noAutofit/>
          </a:bodyPr>
          <a:lstStyle/>
          <a:p>
            <a:pPr>
              <a:spcBef>
                <a:spcPts val="0"/>
              </a:spcBef>
              <a:buNone/>
            </a:pPr>
            <a:r>
              <a:t/>
            </a:r>
            <a:endParaRPr/>
          </a:p>
        </p:txBody>
      </p:sp>
      <p:grpSp>
        <p:nvGrpSpPr>
          <p:cNvPr id="68" name="Shape 68"/>
          <p:cNvGrpSpPr/>
          <p:nvPr/>
        </p:nvGrpSpPr>
        <p:grpSpPr>
          <a:xfrm>
            <a:off x="0" y="-1078"/>
            <a:ext cx="649180" cy="5144627"/>
            <a:chOff x="0" y="-1438"/>
            <a:chExt cx="649180" cy="6859503"/>
          </a:xfrm>
        </p:grpSpPr>
        <p:sp>
          <p:nvSpPr>
            <p:cNvPr id="69" name="Shape 69"/>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sp>
          <p:nvSpPr>
            <p:cNvPr id="70" name="Shape 70"/>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grpSp>
      <p:grpSp>
        <p:nvGrpSpPr>
          <p:cNvPr id="71" name="Shape 71"/>
          <p:cNvGrpSpPr/>
          <p:nvPr/>
        </p:nvGrpSpPr>
        <p:grpSpPr>
          <a:xfrm flipH="1">
            <a:off x="8494493" y="0"/>
            <a:ext cx="649180" cy="5144627"/>
            <a:chOff x="0" y="-1438"/>
            <a:chExt cx="649180" cy="6859503"/>
          </a:xfrm>
        </p:grpSpPr>
        <p:sp>
          <p:nvSpPr>
            <p:cNvPr id="72" name="Shape 72"/>
            <p:cNvSpPr/>
            <p:nvPr/>
          </p:nvSpPr>
          <p:spPr>
            <a:xfrm>
              <a:off x="0" y="-1438"/>
              <a:ext cx="649180"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sp>
          <p:nvSpPr>
            <p:cNvPr id="73" name="Shape 73"/>
            <p:cNvSpPr/>
            <p:nvPr/>
          </p:nvSpPr>
          <p:spPr>
            <a:xfrm>
              <a:off x="0" y="0"/>
              <a:ext cx="500331" cy="6858065"/>
            </a:xfrm>
            <a:custGeom>
              <a:pathLst>
                <a:path extrusionOk="0" h="6875253" w="500332">
                  <a:moveTo>
                    <a:pt x="0" y="0"/>
                  </a:moveTo>
                  <a:lnTo>
                    <a:pt x="500332" y="0"/>
                  </a:lnTo>
                  <a:lnTo>
                    <a:pt x="301925" y="6875253"/>
                  </a:lnTo>
                  <a:lnTo>
                    <a:pt x="0" y="6875253"/>
                  </a:lnTo>
                  <a:lnTo>
                    <a:pt x="0" y="0"/>
                  </a:lnTo>
                  <a:close/>
                </a:path>
              </a:pathLst>
            </a:custGeom>
            <a:solidFill>
              <a:schemeClr val="dk2">
                <a:alpha val="9800"/>
              </a:schemeClr>
            </a:solidFill>
            <a:ln>
              <a:noFill/>
            </a:ln>
          </p:spPr>
          <p:txBody>
            <a:bodyPr anchorCtr="0" anchor="ctr" bIns="45700" lIns="91425" rIns="91425" tIns="45700">
              <a:noAutofit/>
            </a:bodyPr>
            <a:lstStyle/>
            <a:p>
              <a:pPr>
                <a:spcBef>
                  <a:spcPts val="0"/>
                </a:spcBef>
                <a:buNone/>
              </a:pPr>
              <a:r>
                <a:t/>
              </a:r>
              <a:endParaRPr/>
            </a:p>
          </p:txBody>
        </p:sp>
      </p:grpSp>
      <p:sp>
        <p:nvSpPr>
          <p:cNvPr id="74" name="Shape 74"/>
          <p:cNvSpPr/>
          <p:nvPr/>
        </p:nvSpPr>
        <p:spPr>
          <a:xfrm>
            <a:off x="0" y="4743450"/>
            <a:ext cx="9144000" cy="401099"/>
          </a:xfrm>
          <a:prstGeom prst="rect">
            <a:avLst/>
          </a:prstGeom>
          <a:solidFill>
            <a:schemeClr val="dk1">
              <a:alpha val="14900"/>
            </a:schemeClr>
          </a:solidFill>
          <a:ln>
            <a:noFill/>
          </a:ln>
        </p:spPr>
        <p:txBody>
          <a:bodyPr anchorCtr="0" anchor="ctr" bIns="45700" lIns="91425" rIns="91425" tIns="45700">
            <a:noAutofit/>
          </a:bodyPr>
          <a:lstStyle/>
          <a:p>
            <a:pPr>
              <a:spcBef>
                <a:spcPts val="0"/>
              </a:spcBef>
              <a:buNone/>
            </a:pPr>
            <a:r>
              <a:t/>
            </a:r>
            <a:endParaRPr/>
          </a:p>
        </p:txBody>
      </p:sp>
      <p:sp>
        <p:nvSpPr>
          <p:cNvPr id="75" name="Shape 75"/>
          <p:cNvSpPr txBox="1"/>
          <p:nvPr>
            <p:ph idx="12" type="sldNum"/>
          </p:nvPr>
        </p:nvSpPr>
        <p:spPr>
          <a:xfrm>
            <a:off x="8556791" y="4749850"/>
            <a:ext cx="548699" cy="393600"/>
          </a:xfrm>
          <a:prstGeom prst="rect">
            <a:avLst/>
          </a:prstGeom>
        </p:spPr>
        <p:txBody>
          <a:bodyPr anchorCtr="0" anchor="ctr" bIns="91425" lIns="91425" rIns="91425" tIns="91425">
            <a:noAutofit/>
          </a:bodyPr>
          <a:lstStyle>
            <a:lvl1pPr rtl="0">
              <a:spcBef>
                <a:spcPts val="0"/>
              </a:spcBef>
              <a:buNone/>
              <a:defRPr/>
            </a:lvl1p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slideLayout" Target="../slideLayouts/slideLayout4.xml"/><Relationship Id="rId3" Type="http://schemas.openxmlformats.org/officeDocument/2006/relationships/slideLayout" Target="../slideLayouts/slideLayout3.xml"/><Relationship Id="rId6" Type="http://schemas.openxmlformats.org/officeDocument/2006/relationships/slideLayout" Target="../slideLayouts/slideLayout6.xml"/><Relationship Id="rId5" Type="http://schemas.openxmlformats.org/officeDocument/2006/relationships/slideLayout" Target="../slideLayouts/slideLayout5.xml"/><Relationship Id="rId7"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dk2"/>
            </a:gs>
            <a:gs pos="100000">
              <a:schemeClr val="dk1"/>
            </a:gs>
          </a:gsLst>
          <a:path path="circle">
            <a:fillToRect b="50%" l="50%" r="50%" t="50%"/>
          </a:path>
          <a:tileRect/>
        </a:gradFill>
      </p:bgPr>
    </p:bg>
    <p:spTree>
      <p:nvGrpSpPr>
        <p:cNvPr id="4" name="Shape 4"/>
        <p:cNvGrpSpPr/>
        <p:nvPr/>
      </p:nvGrpSpPr>
      <p:grpSpPr>
        <a:xfrm>
          <a:off x="0" y="0"/>
          <a:ext cx="0" cy="0"/>
          <a:chOff x="0" y="0"/>
          <a:chExt cx="0" cy="0"/>
        </a:xfrm>
      </p:grpSpPr>
      <p:sp>
        <p:nvSpPr>
          <p:cNvPr id="5" name="Shape 5"/>
          <p:cNvSpPr txBox="1"/>
          <p:nvPr>
            <p:ph type="title"/>
          </p:nvPr>
        </p:nvSpPr>
        <p:spPr>
          <a:xfrm>
            <a:off x="457200" y="205978"/>
            <a:ext cx="8229600" cy="857400"/>
          </a:xfrm>
          <a:prstGeom prst="rect">
            <a:avLst/>
          </a:prstGeom>
          <a:noFill/>
          <a:ln>
            <a:noFill/>
          </a:ln>
        </p:spPr>
        <p:txBody>
          <a:bodyPr anchorCtr="0" anchor="b" bIns="91425" lIns="91425" rIns="91425" tIns="91425"/>
          <a:lstStyle>
            <a:lvl1pPr rtl="0">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1pPr>
            <a:lvl2pPr rtl="0">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2pPr>
            <a:lvl3pPr rtl="0">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3pPr>
            <a:lvl4pPr rtl="0">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4pPr>
            <a:lvl5pPr rtl="0">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5pPr>
            <a:lvl6pPr rtl="0">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6pPr>
            <a:lvl7pPr rtl="0">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7pPr>
            <a:lvl8pPr rtl="0">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8pPr>
            <a:lvl9pPr rtl="0">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9pPr>
          </a:lstStyle>
          <a:p/>
        </p:txBody>
      </p:sp>
      <p:sp>
        <p:nvSpPr>
          <p:cNvPr id="6" name="Shape 6"/>
          <p:cNvSpPr txBox="1"/>
          <p:nvPr>
            <p:ph idx="1" type="body"/>
          </p:nvPr>
        </p:nvSpPr>
        <p:spPr>
          <a:xfrm>
            <a:off x="457200" y="1200150"/>
            <a:ext cx="8229600" cy="3725699"/>
          </a:xfrm>
          <a:prstGeom prst="rect">
            <a:avLst/>
          </a:prstGeom>
          <a:noFill/>
          <a:ln>
            <a:noFill/>
          </a:ln>
        </p:spPr>
        <p:txBody>
          <a:bodyPr anchorCtr="0" anchor="t" bIns="91425" lIns="91425" rIns="91425" tIns="91425"/>
          <a:lstStyle>
            <a:lvl1pPr rtl="0">
              <a:spcBef>
                <a:spcPts val="600"/>
              </a:spcBef>
              <a:buClr>
                <a:schemeClr val="lt1"/>
              </a:buClr>
              <a:buSzPct val="100000"/>
              <a:buFont typeface="Trebuchet MS"/>
              <a:defRPr sz="3000">
                <a:solidFill>
                  <a:schemeClr val="lt1"/>
                </a:solidFill>
                <a:latin typeface="Trebuchet MS"/>
                <a:ea typeface="Trebuchet MS"/>
                <a:cs typeface="Trebuchet MS"/>
                <a:sym typeface="Trebuchet MS"/>
              </a:defRPr>
            </a:lvl1pPr>
            <a:lvl2pPr rtl="0">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2pPr>
            <a:lvl3pPr rtl="0">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3pPr>
            <a:lvl4pPr rtl="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4pPr>
            <a:lvl5pPr rtl="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5pPr>
            <a:lvl6pPr rtl="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6pPr>
            <a:lvl7pPr rtl="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7pPr>
            <a:lvl8pPr rtl="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8pPr>
            <a:lvl9pPr rtl="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9pPr>
          </a:lstStyle>
          <a:p/>
        </p:txBody>
      </p:sp>
      <p:sp>
        <p:nvSpPr>
          <p:cNvPr id="7" name="Shape 7"/>
          <p:cNvSpPr txBox="1"/>
          <p:nvPr>
            <p:ph idx="12" type="sldNum"/>
          </p:nvPr>
        </p:nvSpPr>
        <p:spPr>
          <a:xfrm>
            <a:off x="8556791" y="4749850"/>
            <a:ext cx="548699" cy="393600"/>
          </a:xfrm>
          <a:prstGeom prst="rect">
            <a:avLst/>
          </a:prstGeom>
          <a:noFill/>
          <a:ln>
            <a:noFill/>
          </a:ln>
        </p:spPr>
        <p:txBody>
          <a:bodyPr anchorCtr="0" anchor="ctr" bIns="91425" lIns="91425" rIns="91425" tIns="91425">
            <a:noAutofit/>
          </a:bodyPr>
          <a:lstStyle>
            <a:lvl1pPr rtl="0" algn="r">
              <a:spcBef>
                <a:spcPts val="0"/>
              </a:spcBef>
              <a:buNone/>
              <a:defRPr sz="1300">
                <a:solidFill>
                  <a:schemeClr val="lt1"/>
                </a:solidFill>
                <a:latin typeface="Trebuchet MS"/>
                <a:ea typeface="Trebuchet MS"/>
                <a:cs typeface="Trebuchet MS"/>
                <a:sym typeface="Trebuchet MS"/>
              </a:defRPr>
            </a:lvl1pPr>
          </a:lstStyle>
          <a:p>
            <a:pPr lvl="0">
              <a:spcBef>
                <a:spcPts val="0"/>
              </a:spcBef>
              <a:buNone/>
            </a:pPr>
            <a:fld id="{00000000-1234-1234-1234-123412341234}" type="slidenum">
              <a:rPr lang="en"/>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 Id="rId3" Type="http://schemas.openxmlformats.org/officeDocument/2006/relationships/image" Target="../media/image0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02.png"/><Relationship Id="rId3" Type="http://schemas.openxmlformats.org/officeDocument/2006/relationships/image" Target="../media/image05.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 Id="rId3" Type="http://schemas.openxmlformats.org/officeDocument/2006/relationships/image" Target="../media/image0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0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3" Type="http://schemas.openxmlformats.org/officeDocument/2006/relationships/image" Target="../media/image0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sp>
        <p:nvSpPr>
          <p:cNvPr id="77" name="Shape 77"/>
          <p:cNvSpPr txBox="1"/>
          <p:nvPr>
            <p:ph type="ctrTitle"/>
          </p:nvPr>
        </p:nvSpPr>
        <p:spPr>
          <a:xfrm>
            <a:off x="685800" y="2415942"/>
            <a:ext cx="7772400" cy="1159799"/>
          </a:xfrm>
          <a:prstGeom prst="rect">
            <a:avLst/>
          </a:prstGeom>
        </p:spPr>
        <p:txBody>
          <a:bodyPr anchorCtr="0" anchor="b" bIns="91425" lIns="91425" rIns="91425" tIns="91425">
            <a:noAutofit/>
          </a:bodyPr>
          <a:lstStyle/>
          <a:p>
            <a:pPr lvl="0" rtl="0" algn="l">
              <a:spcBef>
                <a:spcPts val="0"/>
              </a:spcBef>
              <a:buNone/>
            </a:pPr>
            <a:r>
              <a:rPr lang="en"/>
              <a:t>Macbeth Act 3 Scene 3</a:t>
            </a:r>
          </a:p>
          <a:p>
            <a:pPr lvl="0" rtl="0">
              <a:spcBef>
                <a:spcPts val="0"/>
              </a:spcBef>
              <a:buNone/>
            </a:pPr>
            <a:r>
              <a:t/>
            </a:r>
            <a:endParaRPr/>
          </a:p>
        </p:txBody>
      </p:sp>
      <p:sp>
        <p:nvSpPr>
          <p:cNvPr id="78" name="Shape 78"/>
          <p:cNvSpPr txBox="1"/>
          <p:nvPr>
            <p:ph idx="1" type="subTitle"/>
          </p:nvPr>
        </p:nvSpPr>
        <p:spPr>
          <a:xfrm>
            <a:off x="685800" y="2914650"/>
            <a:ext cx="7772400" cy="658500"/>
          </a:xfrm>
          <a:prstGeom prst="rect">
            <a:avLst/>
          </a:prstGeom>
        </p:spPr>
        <p:txBody>
          <a:bodyPr anchorCtr="0" anchor="t" bIns="91425" lIns="91425" rIns="91425" tIns="91425">
            <a:noAutofit/>
          </a:bodyPr>
          <a:lstStyle/>
          <a:p>
            <a:pPr rtl="0" algn="l">
              <a:spcBef>
                <a:spcPts val="0"/>
              </a:spcBef>
              <a:buNone/>
            </a:pPr>
            <a:r>
              <a:rPr lang="en"/>
              <a:t>Banquo: the Murder-Mystery</a:t>
            </a:r>
          </a:p>
          <a:p>
            <a:pPr lvl="0" rtl="0" algn="l">
              <a:spcBef>
                <a:spcPts val="0"/>
              </a:spcBef>
              <a:buNone/>
            </a:pPr>
            <a:r>
              <a:rPr lang="en" sz="1200"/>
              <a:t>By: Jenny, Tuesday, Serena and Steve</a:t>
            </a:r>
          </a:p>
        </p:txBody>
      </p:sp>
      <p:pic>
        <p:nvPicPr>
          <p:cNvPr id="79" name="Shape 79"/>
          <p:cNvPicPr preferRelativeResize="0"/>
          <p:nvPr/>
        </p:nvPicPr>
        <p:blipFill>
          <a:blip r:embed="rId3">
            <a:alphaModFix/>
          </a:blip>
          <a:stretch>
            <a:fillRect/>
          </a:stretch>
        </p:blipFill>
        <p:spPr>
          <a:xfrm>
            <a:off x="6096000" y="2857500"/>
            <a:ext cx="3048000" cy="2286000"/>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t/>
            </a:r>
            <a:endParaRPr/>
          </a:p>
        </p:txBody>
      </p:sp>
      <p:sp>
        <p:nvSpPr>
          <p:cNvPr id="85" name="Shape 85"/>
          <p:cNvSpPr txBox="1"/>
          <p:nvPr>
            <p:ph idx="1" type="body"/>
          </p:nvPr>
        </p:nvSpPr>
        <p:spPr>
          <a:xfrm>
            <a:off x="457200" y="1200150"/>
            <a:ext cx="8229600" cy="3725699"/>
          </a:xfrm>
          <a:prstGeom prst="rect">
            <a:avLst/>
          </a:prstGeom>
        </p:spPr>
        <p:txBody>
          <a:bodyPr anchorCtr="0" anchor="t" bIns="91425" lIns="91425" rIns="91425" tIns="91425">
            <a:noAutofit/>
          </a:bodyPr>
          <a:lstStyle/>
          <a:p>
            <a:pPr>
              <a:spcBef>
                <a:spcPts val="0"/>
              </a:spcBef>
              <a:buNone/>
            </a:pPr>
            <a:r>
              <a:t/>
            </a:r>
            <a:endParaRPr/>
          </a:p>
        </p:txBody>
      </p:sp>
      <p:pic>
        <p:nvPicPr>
          <p:cNvPr id="86" name="Shape 86"/>
          <p:cNvPicPr preferRelativeResize="0"/>
          <p:nvPr/>
        </p:nvPicPr>
        <p:blipFill>
          <a:blip r:embed="rId3">
            <a:alphaModFix/>
          </a:blip>
          <a:stretch>
            <a:fillRect/>
          </a:stretch>
        </p:blipFill>
        <p:spPr>
          <a:xfrm>
            <a:off x="0" y="0"/>
            <a:ext cx="9143996" cy="6095997"/>
          </a:xfrm>
          <a:prstGeom prst="rect">
            <a:avLst/>
          </a:prstGeom>
          <a:noFill/>
          <a:ln>
            <a:noFill/>
          </a:ln>
        </p:spPr>
      </p:pic>
      <p:pic>
        <p:nvPicPr>
          <p:cNvPr id="87" name="Shape 87"/>
          <p:cNvPicPr preferRelativeResize="0"/>
          <p:nvPr/>
        </p:nvPicPr>
        <p:blipFill>
          <a:blip r:embed="rId4">
            <a:alphaModFix/>
          </a:blip>
          <a:stretch>
            <a:fillRect/>
          </a:stretch>
        </p:blipFill>
        <p:spPr>
          <a:xfrm>
            <a:off x="2922025" y="2392925"/>
            <a:ext cx="410424" cy="53192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x="0" y="0"/>
          <a:ext cx="0" cy="0"/>
          <a:chOff x="0" y="0"/>
          <a:chExt cx="0" cy="0"/>
        </a:xfrm>
      </p:grpSpPr>
      <p:sp>
        <p:nvSpPr>
          <p:cNvPr id="92" name="Shape 92"/>
          <p:cNvSpPr txBox="1"/>
          <p:nvPr>
            <p:ph type="title"/>
          </p:nvPr>
        </p:nvSpPr>
        <p:spPr>
          <a:xfrm>
            <a:off x="457200" y="205978"/>
            <a:ext cx="8229600" cy="857400"/>
          </a:xfrm>
          <a:prstGeom prst="rect">
            <a:avLst/>
          </a:prstGeom>
        </p:spPr>
        <p:txBody>
          <a:bodyPr anchorCtr="0" anchor="b" bIns="91425" lIns="91425" rIns="91425" tIns="91425">
            <a:noAutofit/>
          </a:bodyPr>
          <a:lstStyle/>
          <a:p>
            <a:pPr lvl="0" rtl="0">
              <a:spcBef>
                <a:spcPts val="0"/>
              </a:spcBef>
              <a:buNone/>
            </a:pPr>
            <a:r>
              <a:rPr lang="en"/>
              <a:t>Da scene</a:t>
            </a:r>
          </a:p>
        </p:txBody>
      </p:sp>
      <p:pic>
        <p:nvPicPr>
          <p:cNvPr id="93" name="Shape 93"/>
          <p:cNvPicPr preferRelativeResize="0"/>
          <p:nvPr/>
        </p:nvPicPr>
        <p:blipFill>
          <a:blip r:embed="rId3">
            <a:alphaModFix/>
          </a:blip>
          <a:stretch>
            <a:fillRect/>
          </a:stretch>
        </p:blipFill>
        <p:spPr>
          <a:xfrm>
            <a:off x="0" y="0"/>
            <a:ext cx="9144000" cy="5143499"/>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title"/>
          </p:nvPr>
        </p:nvSpPr>
        <p:spPr>
          <a:xfrm>
            <a:off x="457200" y="205978"/>
            <a:ext cx="8229600" cy="857400"/>
          </a:xfrm>
          <a:prstGeom prst="rect">
            <a:avLst/>
          </a:prstGeom>
        </p:spPr>
        <p:txBody>
          <a:bodyPr anchorCtr="0" anchor="b" bIns="91425" lIns="91425" rIns="91425" tIns="91425">
            <a:noAutofit/>
          </a:bodyPr>
          <a:lstStyle/>
          <a:p>
            <a:pPr lvl="0" rtl="0">
              <a:spcBef>
                <a:spcPts val="0"/>
              </a:spcBef>
              <a:buNone/>
            </a:pPr>
            <a:r>
              <a:rPr lang="en"/>
              <a:t>Question of the Day:</a:t>
            </a:r>
          </a:p>
        </p:txBody>
      </p:sp>
      <p:sp>
        <p:nvSpPr>
          <p:cNvPr id="99" name="Shape 99"/>
          <p:cNvSpPr txBox="1"/>
          <p:nvPr>
            <p:ph idx="1" type="body"/>
          </p:nvPr>
        </p:nvSpPr>
        <p:spPr>
          <a:xfrm>
            <a:off x="457200" y="1200150"/>
            <a:ext cx="8229600" cy="3725699"/>
          </a:xfrm>
          <a:prstGeom prst="rect">
            <a:avLst/>
          </a:prstGeom>
        </p:spPr>
        <p:txBody>
          <a:bodyPr anchorCtr="0" anchor="t" bIns="91425" lIns="91425" rIns="91425" tIns="91425">
            <a:noAutofit/>
          </a:bodyPr>
          <a:lstStyle/>
          <a:p>
            <a:pPr lvl="0" rtl="0">
              <a:spcBef>
                <a:spcPts val="0"/>
              </a:spcBef>
              <a:buNone/>
            </a:pPr>
            <a:r>
              <a:rPr lang="en" sz="1800"/>
              <a:t>First, a Quote:</a:t>
            </a:r>
          </a:p>
          <a:p>
            <a:pPr lvl="0" rtl="0">
              <a:spcBef>
                <a:spcPts val="0"/>
              </a:spcBef>
              <a:buNone/>
            </a:pPr>
            <a:r>
              <a:rPr lang="en" sz="1800"/>
              <a:t>“First Murderer But who did bid thee join with us?</a:t>
            </a:r>
          </a:p>
          <a:p>
            <a:pPr lvl="0" rtl="0">
              <a:spcBef>
                <a:spcPts val="0"/>
              </a:spcBef>
              <a:buNone/>
            </a:pPr>
            <a:r>
              <a:rPr lang="en" sz="1800"/>
              <a:t>Third Murderer: Macbeth.</a:t>
            </a:r>
          </a:p>
          <a:p>
            <a:pPr lvl="0" rtl="0">
              <a:spcBef>
                <a:spcPts val="0"/>
              </a:spcBef>
              <a:buNone/>
            </a:pPr>
            <a:r>
              <a:rPr lang="en" sz="1800"/>
              <a:t>Second Murderer, [to the First Murderer] He Needs not our mistrust, since he delivers /Our offices and what we have to do/ To the direction just” (95 1-5)</a:t>
            </a:r>
          </a:p>
          <a:p>
            <a:pPr lvl="0" rtl="0">
              <a:spcBef>
                <a:spcPts val="0"/>
              </a:spcBef>
              <a:buNone/>
            </a:pPr>
            <a:r>
              <a:rPr lang="en" sz="1800"/>
              <a:t> </a:t>
            </a:r>
          </a:p>
          <a:p>
            <a:pPr lvl="0" rtl="0">
              <a:spcBef>
                <a:spcPts val="0"/>
              </a:spcBef>
              <a:buNone/>
            </a:pPr>
            <a:r>
              <a:rPr lang="en" sz="1800"/>
              <a:t>So...who is the Third Murderer and why does Macbeth send him?</a:t>
            </a:r>
          </a:p>
          <a:p>
            <a:pPr lvl="0" rtl="0">
              <a:spcBef>
                <a:spcPts val="0"/>
              </a:spcBef>
              <a:buNone/>
            </a:pPr>
            <a:r>
              <a:t/>
            </a:r>
            <a:endParaRPr sz="1800"/>
          </a:p>
        </p:txBody>
      </p:sp>
      <p:pic>
        <p:nvPicPr>
          <p:cNvPr id="100" name="Shape 100"/>
          <p:cNvPicPr preferRelativeResize="0"/>
          <p:nvPr/>
        </p:nvPicPr>
        <p:blipFill>
          <a:blip r:embed="rId3">
            <a:alphaModFix/>
          </a:blip>
          <a:stretch>
            <a:fillRect/>
          </a:stretch>
        </p:blipFill>
        <p:spPr>
          <a:xfrm>
            <a:off x="7310400" y="3004300"/>
            <a:ext cx="1833599" cy="2139199"/>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Question of the Day #2</a:t>
            </a:r>
          </a:p>
        </p:txBody>
      </p:sp>
      <p:sp>
        <p:nvSpPr>
          <p:cNvPr id="106" name="Shape 106"/>
          <p:cNvSpPr txBox="1"/>
          <p:nvPr>
            <p:ph idx="1" type="body"/>
          </p:nvPr>
        </p:nvSpPr>
        <p:spPr>
          <a:xfrm>
            <a:off x="457200" y="1207525"/>
            <a:ext cx="8229600" cy="3725699"/>
          </a:xfrm>
          <a:prstGeom prst="rect">
            <a:avLst/>
          </a:prstGeom>
        </p:spPr>
        <p:txBody>
          <a:bodyPr anchorCtr="0" anchor="t" bIns="91425" lIns="91425" rIns="91425" tIns="91425">
            <a:noAutofit/>
          </a:bodyPr>
          <a:lstStyle/>
          <a:p>
            <a:pPr rtl="0">
              <a:spcBef>
                <a:spcPts val="0"/>
              </a:spcBef>
              <a:buNone/>
            </a:pPr>
            <a:r>
              <a:rPr lang="en" sz="1800"/>
              <a:t>A Second Quote (Y’all are so lucky!)</a:t>
            </a:r>
          </a:p>
          <a:p>
            <a:pPr lvl="0" rtl="0">
              <a:spcBef>
                <a:spcPts val="0"/>
              </a:spcBef>
              <a:buClr>
                <a:schemeClr val="dk1"/>
              </a:buClr>
              <a:buSzPct val="61111"/>
              <a:buFont typeface="Arial"/>
              <a:buNone/>
            </a:pPr>
            <a:r>
              <a:rPr lang="en" sz="1800"/>
              <a:t>“Banquo: O treachery! Fly, good Fleance, fly, fly fly!/ </a:t>
            </a:r>
          </a:p>
          <a:p>
            <a:pPr lvl="0" rtl="0">
              <a:spcBef>
                <a:spcPts val="0"/>
              </a:spcBef>
              <a:buClr>
                <a:schemeClr val="dk1"/>
              </a:buClr>
              <a:buSzPct val="61111"/>
              <a:buFont typeface="Arial"/>
              <a:buNone/>
            </a:pPr>
            <a:r>
              <a:rPr lang="en" sz="1800"/>
              <a:t>Thou mayst revenge- O slave! </a:t>
            </a:r>
          </a:p>
          <a:p>
            <a:pPr lvl="0" rtl="0">
              <a:spcBef>
                <a:spcPts val="0"/>
              </a:spcBef>
              <a:buClr>
                <a:schemeClr val="dk1"/>
              </a:buClr>
              <a:buSzPct val="61111"/>
              <a:buFont typeface="Arial"/>
              <a:buNone/>
            </a:pPr>
            <a:r>
              <a:rPr lang="en" sz="1800"/>
              <a:t>								[He dies. Fleance exits.]” (96 25-26)</a:t>
            </a:r>
          </a:p>
          <a:p>
            <a:pPr lvl="0" rtl="0">
              <a:spcBef>
                <a:spcPts val="0"/>
              </a:spcBef>
              <a:buClr>
                <a:schemeClr val="dk1"/>
              </a:buClr>
              <a:buSzPct val="61111"/>
              <a:buFont typeface="Arial"/>
              <a:buNone/>
            </a:pPr>
            <a:r>
              <a:rPr lang="en" sz="1800"/>
              <a:t>Why does Banquo advise Fleance to seek revenge in the midst of his murdering, in which revenge would have likely not been on his mind? Did Banquo know his time would come sooner or later?</a:t>
            </a:r>
          </a:p>
          <a:p>
            <a:pPr>
              <a:spcBef>
                <a:spcPts val="0"/>
              </a:spcBef>
              <a:buNone/>
            </a:pPr>
            <a:r>
              <a:t/>
            </a:r>
            <a:endParaRPr sz="1800"/>
          </a:p>
        </p:txBody>
      </p:sp>
      <p:pic>
        <p:nvPicPr>
          <p:cNvPr id="107" name="Shape 107"/>
          <p:cNvPicPr preferRelativeResize="0"/>
          <p:nvPr/>
        </p:nvPicPr>
        <p:blipFill>
          <a:blip r:embed="rId3">
            <a:alphaModFix/>
          </a:blip>
          <a:stretch>
            <a:fillRect/>
          </a:stretch>
        </p:blipFill>
        <p:spPr>
          <a:xfrm>
            <a:off x="7601801" y="3422899"/>
            <a:ext cx="1233774" cy="1600625"/>
          </a:xfrm>
          <a:prstGeom prst="rect">
            <a:avLst/>
          </a:prstGeom>
          <a:noFill/>
          <a:ln>
            <a:noFill/>
          </a:ln>
        </p:spPr>
      </p:pic>
      <p:sp>
        <p:nvSpPr>
          <p:cNvPr id="108" name="Shape 108"/>
          <p:cNvSpPr txBox="1"/>
          <p:nvPr/>
        </p:nvSpPr>
        <p:spPr>
          <a:xfrm>
            <a:off x="7114725" y="4726850"/>
            <a:ext cx="986100" cy="358499"/>
          </a:xfrm>
          <a:prstGeom prst="rect">
            <a:avLst/>
          </a:prstGeom>
          <a:noFill/>
          <a:ln>
            <a:noFill/>
          </a:ln>
        </p:spPr>
        <p:txBody>
          <a:bodyPr anchorCtr="0" anchor="t" bIns="91425" lIns="91425" rIns="91425" tIns="91425">
            <a:noAutofit/>
          </a:bodyPr>
          <a:lstStyle/>
          <a:p>
            <a:pPr>
              <a:spcBef>
                <a:spcPts val="0"/>
              </a:spcBef>
              <a:buNone/>
            </a:pPr>
            <a:r>
              <a:rPr lang="en" sz="900">
                <a:solidFill>
                  <a:srgbClr val="FFFFFF"/>
                </a:solidFill>
              </a:rPr>
              <a:t>squirp</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3.xml><?xml version="1.0" encoding="utf-8"?>
<a:theme xmlns:a="http://schemas.openxmlformats.org/drawingml/2006/main" xmlns:r="http://schemas.openxmlformats.org/officeDocument/2006/relationships" name="spotlight">
  <a:themeElements>
    <a:clrScheme name="Custom 439">
      <a:dk1>
        <a:srgbClr val="000000"/>
      </a:dk1>
      <a:lt1>
        <a:srgbClr val="FFFFFF"/>
      </a:lt1>
      <a:dk2>
        <a:srgbClr val="5C6E95"/>
      </a:dk2>
      <a:lt2>
        <a:srgbClr val="ACB4C2"/>
      </a:lt2>
      <a:accent1>
        <a:srgbClr val="667E50"/>
      </a:accent1>
      <a:accent2>
        <a:srgbClr val="CFBF73"/>
      </a:accent2>
      <a:accent3>
        <a:srgbClr val="8C7C82"/>
      </a:accent3>
      <a:accent4>
        <a:srgbClr val="9ABF87"/>
      </a:accent4>
      <a:accent5>
        <a:srgbClr val="CF9462"/>
      </a:accent5>
      <a:accent6>
        <a:srgbClr val="A25642"/>
      </a:accent6>
      <a:hlink>
        <a:srgbClr val="5173A5"/>
      </a:hlink>
      <a:folHlink>
        <a:srgbClr val="68728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